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ea22afcc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ea22afcc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ea22afc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ea22afc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slide then elaborate on different ways to improve these statistics. Whether placing the </a:t>
            </a:r>
            <a:r>
              <a:rPr lang="en"/>
              <a:t>responsibility</a:t>
            </a:r>
            <a:r>
              <a:rPr lang="en"/>
              <a:t> on transportation agencies to make roads more “bike friendly”, making vehicle </a:t>
            </a:r>
            <a:r>
              <a:rPr lang="en"/>
              <a:t>manufacturers</a:t>
            </a:r>
            <a:r>
              <a:rPr lang="en"/>
              <a:t> produce more bike friendly features for their products, or by giving bicyclists access to proper protective measures, which is where we decided to place our focus.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ae724e240f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ae724e240f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 common area that seems to be overlooked by these solutions is the employment of mobile computing potential, which is where Jake and I have intervened.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e724e240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e724e240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way it works is the module is connected to the bike seat and will be constantly sending out an acoustic signal and once an object comes within a certain range it will send an alert to the mobile device.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Since we don’t extensive knowledge of mobile programming, we </a:t>
            </a:r>
            <a:r>
              <a:rPr lang="en"/>
              <a:t>have</a:t>
            </a:r>
            <a:r>
              <a:rPr lang="en"/>
              <a:t> constructed a preliminary prototype that utilizes an arduino, acoustic sensor and an LED. The state of the LED will simulate the signal sent to the mobile devices as the bluetooth </a:t>
            </a:r>
            <a:r>
              <a:rPr lang="en"/>
              <a:t>connection</a:t>
            </a:r>
            <a:r>
              <a:rPr lang="en"/>
              <a:t> to a mobile device will be assumed.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e724e240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e724e240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e84178c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e84178c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e724e240f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e724e240f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ea22afcc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ea22afcc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e724e240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e724e240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dc.gov/transportationsafety/bicycle/index.html" TargetMode="External"/><Relationship Id="rId4" Type="http://schemas.openxmlformats.org/officeDocument/2006/relationships/hyperlink" Target="https://www.youtube.com/watch?v=RPCDX7T3nGc" TargetMode="External"/><Relationship Id="rId5" Type="http://schemas.openxmlformats.org/officeDocument/2006/relationships/hyperlink" Target="https://ieeexplore.ieee.org/abstract/document/5309876?casa_token=-3ErGHIOThkAAAAA:AM3t8pBkJI0PslfshIKESQvzGEBFD1SejiehJs0RVoklUS3BL7OabMMiS6XO85xYrvgi68iBmrU" TargetMode="External"/><Relationship Id="rId6" Type="http://schemas.openxmlformats.org/officeDocument/2006/relationships/hyperlink" Target="https://link.springer.com/chapter/10.1007/978-3-319-48021-3_1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hyperlink" Target="https://www.arduino.cc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Rear Proximity Sensor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Barbee, Christopher Hoole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https://www.cdc.gov/transportationsafety/bicycle/index.html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https://www.youtube.com/watch?v=RPCDX7T3nGc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https://ieeexplore.ieee.org/abstract/document/5309876?casa_token=-3ErGHIOThkAAAAA:AM3t8pBkJI0PslfshIKESQvzGEBFD1SejiehJs0RVoklUS3BL7OabMMiS6XO85xYrvgi68iBmrU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https://link.springer.com/chapter/10.1007/978-3-319-48021-3_12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130k cyclist injuries occur on-road annually (1)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Roughly 1,000 deaths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64% of deaths happen far from intersections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$23B total spent due to these accidents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Responsibility could be placed on state agencies, vehicle manufacturers, and on the cyclists themselves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Solutions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On-Vehicle Image Detection System (2009) [2]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Chen &amp; Chen at the Research and Development Division, Automotive Research and Testing Center, Taiwan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image detection to detect other cars in blind spot areas on vehicles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Connected Bicycles (2016) [4]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Piramuthu at Buchholz High School, Gainesville, FL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Smart vehicles and bikes as an IoT sharing routing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Bicycle Blind Spot Detection System (2016) [3]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Johnston, Gordon, and May at the University of British Columbia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Sonar to detect objects and lights up an LED when object in close proximity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Note: None use a mobile phone component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Design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5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Module w/ seat 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device w/ handlebar 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Connection between sensor module &amp; mobile device</a:t>
            </a:r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4572000" y="1236275"/>
            <a:ext cx="4039825" cy="3498501"/>
            <a:chOff x="4572000" y="1236275"/>
            <a:chExt cx="4039825" cy="3498501"/>
          </a:xfrm>
        </p:grpSpPr>
        <p:pic>
          <p:nvPicPr>
            <p:cNvPr id="80" name="Google Shape;8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1236275"/>
              <a:ext cx="4039825" cy="3498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/>
            <p:cNvSpPr/>
            <p:nvPr/>
          </p:nvSpPr>
          <p:spPr>
            <a:xfrm rot="3064649">
              <a:off x="7395884" y="2568834"/>
              <a:ext cx="102186" cy="228733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5391736">
              <a:off x="6124140" y="2886232"/>
              <a:ext cx="124800" cy="267900"/>
            </a:xfrm>
            <a:prstGeom prst="roundRect">
              <a:avLst>
                <a:gd fmla="val 16667" name="adj"/>
              </a:avLst>
            </a:prstGeom>
            <a:solidFill>
              <a:srgbClr val="43434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5888175" y="2733825"/>
              <a:ext cx="562800" cy="513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7233675" y="2480250"/>
              <a:ext cx="426600" cy="405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 flipH="1">
              <a:off x="6000850" y="2976825"/>
              <a:ext cx="103800" cy="867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 rot="3227433">
              <a:off x="7394923" y="2619446"/>
              <a:ext cx="104107" cy="127509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16"/>
            <p:cNvCxnSpPr>
              <a:endCxn id="84" idx="2"/>
            </p:cNvCxnSpPr>
            <p:nvPr/>
          </p:nvCxnSpPr>
          <p:spPr>
            <a:xfrm flipH="1" rot="10800000">
              <a:off x="6450975" y="2683200"/>
              <a:ext cx="782700" cy="2757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Design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3789000" cy="3416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1x Elegoo Uno R3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1x Breadboard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1x HC-SR04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1x Common Cathode RGB 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3x 220 ohm resistors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10x Jumper Wires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875" y="1151577"/>
            <a:ext cx="1736825" cy="119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875" y="3539125"/>
            <a:ext cx="1647525" cy="102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875" y="1119175"/>
            <a:ext cx="1647525" cy="11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875" y="3539133"/>
            <a:ext cx="1736824" cy="102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2875" y="2343425"/>
            <a:ext cx="1736825" cy="11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1875" y="2336150"/>
            <a:ext cx="1647525" cy="11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7095600" y="4851000"/>
            <a:ext cx="1736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All images from </a:t>
            </a:r>
            <a:r>
              <a:rPr lang="en" sz="700" u="sng">
                <a:solidFill>
                  <a:srgbClr val="2200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https://www.arduino.cc/</a:t>
            </a:r>
            <a:r>
              <a:rPr lang="en" sz="700"/>
              <a:t> 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32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Circuit 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4050"/>
            <a:ext cx="4721875" cy="38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17143" t="5150"/>
          <a:stretch/>
        </p:blipFill>
        <p:spPr>
          <a:xfrm rot="5400000">
            <a:off x="5592900" y="1518699"/>
            <a:ext cx="2451299" cy="39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18976" l="14755" r="12590" t="17535"/>
          <a:stretch/>
        </p:blipFill>
        <p:spPr>
          <a:xfrm rot="5400000">
            <a:off x="5920161" y="-593912"/>
            <a:ext cx="1803802" cy="391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Controlled Environment</a:t>
            </a:r>
            <a:endParaRPr/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Small scale</a:t>
            </a:r>
            <a:r>
              <a:rPr lang="en" sz="1600"/>
              <a:t>, 90cm run on desk.</a:t>
            </a:r>
            <a:endParaRPr sz="16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Seemed accurate down to </a:t>
            </a:r>
            <a:r>
              <a:rPr lang="en" sz="1600"/>
              <a:t>centimeter</a:t>
            </a:r>
            <a:r>
              <a:rPr lang="en" sz="1600"/>
              <a:t> scale </a:t>
            </a:r>
            <a:endParaRPr sz="1600"/>
          </a:p>
          <a:p>
            <a:pPr indent="-31496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600"/>
              <a:t>CONS:</a:t>
            </a:r>
            <a:endParaRPr sz="1600"/>
          </a:p>
          <a:p>
            <a:pPr indent="-29336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Material</a:t>
            </a:r>
            <a:endParaRPr sz="1200"/>
          </a:p>
          <a:p>
            <a:pPr indent="-293369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200"/>
              <a:t>Object angle</a:t>
            </a:r>
            <a:endParaRPr sz="120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Large Scale, 9ft run in room</a:t>
            </a:r>
            <a:endParaRPr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Inaccurate - space constraints and Sensor Angles.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Android Phone link</a:t>
            </a:r>
            <a:endParaRPr sz="1500"/>
          </a:p>
          <a:p>
            <a:pPr indent="-3095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/>
              <a:t> Arduinodroid - Arduino IDE and serial monitor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Testing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Emphasis on Large Scale, outdoor environment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59900" y="169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Demo!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 Features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Camera-based AI object identification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 Light added to rear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Speed/direction display via mobile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Accident/Fall Detection with emergency notifications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